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7480300" cy="3022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797050"/>
            <a:ext cx="659079" cy="342900"/>
          </a:xfrm>
          <a:prstGeom prst="snip2SameRect">
            <a:avLst>
              <a:gd name="adj1" fmla="val 11111"/>
              <a:gd name="adj2" fmla="val 11111"/>
            </a:avLst>
          </a:prstGeom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4" name=""/>
          <p:cNvSpPr/>
          <p:nvPr/>
        </p:nvSpPr>
        <p:spPr>
          <a:xfrm>
            <a:off x="1624279" y="584200"/>
            <a:ext cx="4279900" cy="2768600"/>
          </a:xfrm>
          <a:prstGeom prst="roundRect">
            <a:avLst>
              <a:gd name="adj" fmla="val 2293"/>
            </a:avLst>
          </a:prstGeom>
          <a:solidFill>
            <a:srgbClr val="CC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3261715" y="723900"/>
            <a:ext cx="103042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Processing</a:t>
            </a:r>
          </a:p>
        </p:txBody>
      </p:sp>
      <p:cxnSp>
        <p:nvCxnSpPr>
          <p:cNvPr id="6" name=""/>
          <p:cNvCxnSpPr/>
          <p:nvPr/>
        </p:nvCxnSpPr>
        <p:spPr>
          <a:xfrm>
            <a:off x="2327326" y="1299894"/>
            <a:ext cx="0" cy="1925869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732444" y="1855555"/>
            <a:ext cx="0" cy="435688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289481" y="1299894"/>
            <a:ext cx="0" cy="1925869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340256" y="1299894"/>
            <a:ext cx="0" cy="1130264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340256" y="2632217"/>
            <a:ext cx="0" cy="593546"/>
          </a:xfrm>
          <a:prstGeom prst="line"/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985508" y="1022064"/>
            <a:ext cx="683636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2795744" y="1022064"/>
            <a:ext cx="987475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Backend1</a:t>
            </a:r>
          </a:p>
        </p:txBody>
      </p:sp>
      <p:sp>
        <p:nvSpPr>
          <p:cNvPr id="13" name=""/>
          <p:cNvSpPr/>
          <p:nvPr/>
        </p:nvSpPr>
        <p:spPr>
          <a:xfrm>
            <a:off x="3846518" y="1022064"/>
            <a:ext cx="987475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Backend2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922208" y="1407238"/>
            <a:ext cx="39878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567865" y="1577725"/>
            <a:ext cx="329158" cy="277830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LB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333656" y="1962899"/>
            <a:ext cx="39245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738774" y="2164957"/>
            <a:ext cx="1595152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4062396" y="2373330"/>
            <a:ext cx="555720" cy="315716"/>
          </a:xfrm>
          <a:prstGeom prst="rect"/>
          <a:solidFill>
            <a:srgbClr val="FFFFFF"/>
          </a:solidFill>
          <a:ln w="12644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Proc</a:t>
            </a:r>
          </a:p>
        </p:txBody>
      </p:sp>
      <p:sp>
        <p:nvSpPr>
          <p:cNvPr id="19" name=""/>
          <p:cNvSpPr/>
          <p:nvPr/>
        </p:nvSpPr>
        <p:spPr>
          <a:xfrm>
            <a:off x="4738345" y="2297487"/>
            <a:ext cx="745902" cy="467402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2" err="1" lang="en-en">
                <a:latin typeface="Nimbus Sans"/>
              </a:rPr>
              <a:t>external</a:t>
            </a:r>
          </a:p>
          <a:p>
            <a:pPr algn="ctr" marL="0" marR="0" latinLnBrk="0"/>
            <a:r>
              <a:rPr dirty="0" sz="1592" err="1" lang="en-en">
                <a:latin typeface="Nimbus Sans"/>
              </a:rPr>
              <a:t>req</a:t>
            </a:r>
          </a:p>
        </p:txBody>
      </p:sp>
      <p:cxnSp>
        <p:nvCxnSpPr>
          <p:cNvPr id="20" name=""/>
          <p:cNvCxnSpPr/>
          <p:nvPr/>
        </p:nvCxnSpPr>
        <p:spPr>
          <a:xfrm>
            <a:off x="4630776" y="2531188"/>
            <a:ext cx="962813" cy="0"/>
          </a:xfrm>
          <a:prstGeom prst="line"/>
          <a:ln w="12644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 flipH="1">
            <a:off x="2333656" y="2859533"/>
            <a:ext cx="2000270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 flipH="1">
            <a:off x="1922208" y="3061591"/>
            <a:ext cx="398788" cy="0"/>
          </a:xfrm>
          <a:prstGeom prst="line"/>
          <a:ln w="12644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6285179" y="1333500"/>
            <a:ext cx="1524000" cy="10160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6668820" y="14732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zone nw</a:t>
            </a:r>
          </a:p>
        </p:txBody>
      </p:sp>
      <p:sp>
        <p:nvSpPr>
          <p:cNvPr id="25" name=""/>
          <p:cNvSpPr/>
          <p:nvPr/>
        </p:nvSpPr>
        <p:spPr>
          <a:xfrm>
            <a:off x="6412179" y="1703456"/>
            <a:ext cx="507999" cy="530086"/>
          </a:xfrm>
          <a:custGeom>
            <a:pathLst>
              <a:path w="507999" h="530086">
                <a:moveTo>
                  <a:pt x="0" y="44173"/>
                </a:moveTo>
                <a:cubicBezTo>
                  <a:pt x="50800" y="0"/>
                  <a:pt x="457199" y="0"/>
                  <a:pt x="507999" y="44173"/>
                </a:cubicBezTo>
                <a:lnTo>
                  <a:pt x="507999" y="485913"/>
                </a:lnTo>
                <a:cubicBezTo>
                  <a:pt x="457199" y="530086"/>
                  <a:pt x="50800" y="530086"/>
                  <a:pt x="0" y="485913"/>
                </a:cubicBezTo>
                <a:lnTo>
                  <a:pt x="0" y="44173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6409639" y="1787939"/>
            <a:ext cx="513079" cy="41413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db</a:t>
            </a:r>
          </a:p>
        </p:txBody>
      </p:sp>
      <p:sp>
        <p:nvSpPr>
          <p:cNvPr id="27" name=""/>
          <p:cNvSpPr/>
          <p:nvPr/>
        </p:nvSpPr>
        <p:spPr>
          <a:xfrm>
            <a:off x="6412179" y="1703456"/>
            <a:ext cx="507999" cy="530086"/>
          </a:xfrm>
          <a:custGeom>
            <a:pathLst>
              <a:path w="507999" h="530086">
                <a:moveTo>
                  <a:pt x="0" y="44173"/>
                </a:moveTo>
                <a:cubicBezTo>
                  <a:pt x="50800" y="0"/>
                  <a:pt x="457199" y="0"/>
                  <a:pt x="507999" y="44173"/>
                </a:cubicBezTo>
                <a:cubicBezTo>
                  <a:pt x="457199" y="88347"/>
                  <a:pt x="50800" y="88347"/>
                  <a:pt x="0" y="44173"/>
                </a:cubicBezTo>
                <a:lnTo>
                  <a:pt x="0" y="485913"/>
                </a:lnTo>
                <a:cubicBezTo>
                  <a:pt x="50800" y="530086"/>
                  <a:pt x="457199" y="530086"/>
                  <a:pt x="507999" y="485913"/>
                </a:cubicBezTo>
                <a:lnTo>
                  <a:pt x="507999" y="44173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7174179" y="1703456"/>
            <a:ext cx="508000" cy="530086"/>
          </a:xfrm>
          <a:custGeom>
            <a:pathLst>
              <a:path w="508000" h="530086">
                <a:moveTo>
                  <a:pt x="0" y="44173"/>
                </a:moveTo>
                <a:cubicBezTo>
                  <a:pt x="50800" y="0"/>
                  <a:pt x="457200" y="0"/>
                  <a:pt x="508000" y="44173"/>
                </a:cubicBezTo>
                <a:lnTo>
                  <a:pt x="508000" y="485913"/>
                </a:lnTo>
                <a:cubicBezTo>
                  <a:pt x="457200" y="530086"/>
                  <a:pt x="50800" y="530086"/>
                  <a:pt x="0" y="485913"/>
                </a:cubicBezTo>
                <a:lnTo>
                  <a:pt x="0" y="44173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>
            <a:off x="7174179" y="1703456"/>
            <a:ext cx="508000" cy="530086"/>
          </a:xfrm>
          <a:custGeom>
            <a:pathLst>
              <a:path w="508000" h="530086">
                <a:moveTo>
                  <a:pt x="0" y="44173"/>
                </a:moveTo>
                <a:cubicBezTo>
                  <a:pt x="50800" y="0"/>
                  <a:pt x="457200" y="0"/>
                  <a:pt x="508000" y="44173"/>
                </a:cubicBezTo>
                <a:cubicBezTo>
                  <a:pt x="457200" y="88347"/>
                  <a:pt x="50800" y="88347"/>
                  <a:pt x="0" y="44173"/>
                </a:cubicBezTo>
                <a:lnTo>
                  <a:pt x="0" y="485913"/>
                </a:lnTo>
                <a:cubicBezTo>
                  <a:pt x="50800" y="530086"/>
                  <a:pt x="457200" y="530086"/>
                  <a:pt x="508000" y="485913"/>
                </a:cubicBezTo>
                <a:lnTo>
                  <a:pt x="508000" y="44173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6920179" y="2976033"/>
            <a:ext cx="254000" cy="262466"/>
          </a:xfrm>
          <a:custGeom>
            <a:pathLst>
              <a:path w="254000" h="262466">
                <a:moveTo>
                  <a:pt x="84666" y="33866"/>
                </a:moveTo>
                <a:cubicBezTo>
                  <a:pt x="84666" y="0"/>
                  <a:pt x="169333" y="0"/>
                  <a:pt x="169333" y="33866"/>
                </a:cubicBezTo>
                <a:cubicBezTo>
                  <a:pt x="169333" y="67733"/>
                  <a:pt x="84666" y="67733"/>
                  <a:pt x="84666" y="33866"/>
                </a:cubicBezTo>
                <a:close/>
                <a:moveTo>
                  <a:pt x="0" y="76200"/>
                </a:moveTo>
                <a:lnTo>
                  <a:pt x="254000" y="76200"/>
                </a:lnTo>
                <a:lnTo>
                  <a:pt x="254000" y="101600"/>
                </a:lnTo>
                <a:lnTo>
                  <a:pt x="169333" y="101600"/>
                </a:lnTo>
                <a:lnTo>
                  <a:pt x="169333" y="160866"/>
                </a:lnTo>
                <a:lnTo>
                  <a:pt x="232833" y="245533"/>
                </a:lnTo>
                <a:lnTo>
                  <a:pt x="201083" y="262466"/>
                </a:lnTo>
                <a:lnTo>
                  <a:pt x="127000" y="169333"/>
                </a:lnTo>
                <a:lnTo>
                  <a:pt x="52916" y="262466"/>
                </a:lnTo>
                <a:lnTo>
                  <a:pt x="21166" y="245533"/>
                </a:lnTo>
                <a:lnTo>
                  <a:pt x="84666" y="160866"/>
                </a:lnTo>
                <a:lnTo>
                  <a:pt x="84666" y="101600"/>
                </a:lnTo>
                <a:lnTo>
                  <a:pt x="0" y="101600"/>
                </a:lnTo>
                <a:lnTo>
                  <a:pt x="0" y="76200"/>
                </a:lnTo>
                <a:close/>
              </a:path>
            </a:pathLst>
          </a:custGeom>
          <a:solidFill>
            <a:srgbClr val="FFB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6758508" y="3225799"/>
            <a:ext cx="577342" cy="203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Operator</a:t>
            </a:r>
          </a:p>
        </p:txBody>
      </p:sp>
      <p:cxnSp>
        <p:nvCxnSpPr>
          <p:cNvPr id="32" name=""/>
          <p:cNvCxnSpPr/>
          <p:nvPr/>
        </p:nvCxnSpPr>
        <p:spPr>
          <a:xfrm>
            <a:off x="1243279" y="1968500"/>
            <a:ext cx="380999" cy="0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5904179" y="1968500"/>
            <a:ext cx="507999" cy="0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7047179" y="2349500"/>
            <a:ext cx="0" cy="702733"/>
          </a:xfrm>
          <a:custGeom>
            <a:pathLst>
              <a:path w="0" h="702733">
                <a:moveTo>
                  <a:pt x="0" y="702733"/>
                </a:moveTo>
                <a:lnTo>
                  <a:pt x="0" y="685799"/>
                </a:lnTo>
                <a:moveTo>
                  <a:pt x="0" y="634999"/>
                </a:moveTo>
                <a:lnTo>
                  <a:pt x="0" y="0"/>
                </a:lnTo>
              </a:path>
            </a:pathLst>
          </a:custGeom>
          <a:noFill/>
          <a:ln w="38100" cmpd="dbl">
            <a:prstDash val="solid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6763410" y="2552700"/>
            <a:ext cx="5675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config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